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64" r:id="rId2"/>
    <p:sldId id="256" r:id="rId3"/>
    <p:sldId id="271" r:id="rId4"/>
    <p:sldId id="258" r:id="rId5"/>
    <p:sldId id="261" r:id="rId6"/>
    <p:sldId id="262" r:id="rId7"/>
    <p:sldId id="277" r:id="rId8"/>
    <p:sldId id="265" r:id="rId9"/>
    <p:sldId id="275" r:id="rId10"/>
    <p:sldId id="278" r:id="rId11"/>
    <p:sldId id="274" r:id="rId12"/>
    <p:sldId id="279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59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25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1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2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58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39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68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5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2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10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96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Users\Coucou\Documents\Websites\Powerpoint Templates\New\Sources\25B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10416117" y="6372225"/>
            <a:ext cx="1082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sz="1800" b="1" smtClean="0">
                <a:solidFill>
                  <a:schemeClr val="bg1"/>
                </a:solidFill>
              </a:rPr>
              <a:t>Page </a:t>
            </a:r>
            <a:fld id="{D663D0D0-13CF-4FB4-BF66-47F463B04E93}" type="slidenum">
              <a:rPr lang="fr-FR" sz="18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fr-FR" sz="1800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8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z="6600" dirty="0" smtClean="0">
                <a:cs typeface="MRT_Nazila" panose="00000400000000000000" pitchFamily="2" charset="-78"/>
              </a:rPr>
              <a:t>بسم الله الرحمن الرحیم</a:t>
            </a:r>
            <a:endParaRPr lang="en-US" sz="6600" dirty="0">
              <a:cs typeface="MRT_Nazila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sz="4800" dirty="0" smtClean="0">
                <a:solidFill>
                  <a:srgbClr val="002060"/>
                </a:solidFill>
                <a:cs typeface="2  Koodak" panose="00000700000000000000" pitchFamily="2" charset="-78"/>
              </a:rPr>
              <a:t>وامرهم شورا بینهم</a:t>
            </a:r>
          </a:p>
          <a:p>
            <a:pPr algn="l"/>
            <a:r>
              <a:rPr lang="fa-IR" dirty="0" smtClean="0">
                <a:solidFill>
                  <a:srgbClr val="FFFF00"/>
                </a:solidFill>
                <a:cs typeface="B Vahid" panose="00000700000000000000" pitchFamily="2" charset="-78"/>
              </a:rPr>
              <a:t>آیه 38 شوری</a:t>
            </a:r>
            <a:endParaRPr lang="en-US" dirty="0">
              <a:solidFill>
                <a:srgbClr val="FFFF00"/>
              </a:solidFill>
              <a:cs typeface="B Vahid" panose="00000700000000000000" pitchFamily="2" charset="-78"/>
            </a:endParaRPr>
          </a:p>
        </p:txBody>
      </p:sp>
      <p:pic>
        <p:nvPicPr>
          <p:cNvPr id="6" name="Morninglightmusic - Life Is Good (2021) SONGSARA.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8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dirty="0" smtClean="0">
                <a:cs typeface="B Vahid" panose="00000700000000000000" pitchFamily="2" charset="-78"/>
              </a:rPr>
              <a:t>جناب آقای محمدرضا محمدی</a:t>
            </a:r>
            <a:endParaRPr lang="en-US" sz="5400" dirty="0">
              <a:cs typeface="B Vahi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ولی دانش آموز ریحانه محمدی(یازدهم انسانی)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بازنشسته نظامی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2سال خدمت در نهضت سوادآموزی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40سال خدمت در بسیج و سپاه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10سال فعالیت در شورای نگهبان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15سال فعالیت در انجمن اولیاء و مربیان مدارس</a:t>
            </a:r>
            <a:endParaRPr lang="en-US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774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dirty="0">
                <a:cs typeface="B Vahid" panose="00000700000000000000" pitchFamily="2" charset="-78"/>
              </a:rPr>
              <a:t>جناب آقای مهدی تلگردی</a:t>
            </a:r>
            <a:br>
              <a:rPr lang="fa-IR" sz="5400" dirty="0">
                <a:cs typeface="B Vahid" panose="00000700000000000000" pitchFamily="2" charset="-78"/>
              </a:rPr>
            </a:br>
            <a:endParaRPr lang="en-US" sz="5400" dirty="0">
              <a:cs typeface="B Vahi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ولی دانش آموز هلیا تلگردی(دهم انسانی)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تکنیسین سرمایش و گرمایش صنعتی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2سال کارمند کانون هنر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2سال رئیس انجمن موسیقی فریمان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10سال تدریس موسیقی شاخه ی سازهای کوبه ای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مدرس آموزشگاه موسیقی آوای مهر</a:t>
            </a:r>
            <a:endParaRPr lang="en-US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37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Vahid" panose="00000700000000000000" pitchFamily="2" charset="-78"/>
              </a:rPr>
              <a:t>سرکار خانم نجمه زمین دوست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cs typeface="2  Koodak" panose="00000700000000000000" pitchFamily="2" charset="-78"/>
              </a:rPr>
              <a:t>ولی دانش آموز </a:t>
            </a:r>
            <a:r>
              <a:rPr lang="fa-IR" dirty="0" smtClean="0">
                <a:cs typeface="2  Koodak" panose="00000700000000000000" pitchFamily="2" charset="-78"/>
              </a:rPr>
              <a:t>آیدا امیری (دهم </a:t>
            </a:r>
            <a:r>
              <a:rPr lang="fa-IR" dirty="0">
                <a:cs typeface="2  Koodak" panose="00000700000000000000" pitchFamily="2" charset="-78"/>
              </a:rPr>
              <a:t>انسانی)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دیپلم ادبیات و علوم انسانی</a:t>
            </a: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دارای سابقه فعالیت در امور هنری</a:t>
            </a:r>
            <a:endParaRPr lang="en-US" dirty="0">
              <a:cs typeface="2  Koodak" panose="000007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2956"/>
            <a:ext cx="10972800" cy="6445044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r" rtl="1">
              <a:buNone/>
            </a:pPr>
            <a:r>
              <a:rPr lang="fa-IR" b="1" dirty="0" smtClean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سرکار </a:t>
            </a:r>
            <a:r>
              <a:rPr lang="fa-IR" b="1" dirty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خانم بی بی زهرا درج </a:t>
            </a:r>
            <a:r>
              <a:rPr lang="fa-IR" b="1" dirty="0" smtClean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ور</a:t>
            </a:r>
            <a:endParaRPr lang="fa-IR" b="1" dirty="0" smtClean="0">
              <a:ln/>
              <a:solidFill>
                <a:schemeClr val="accent4"/>
              </a:solidFill>
              <a:cs typeface="2  Traffic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جناب آقای جواد </a:t>
            </a:r>
            <a:r>
              <a:rPr lang="fa-IR" b="1" dirty="0" smtClean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رفوئی</a:t>
            </a:r>
            <a:endParaRPr lang="en-US" b="1" dirty="0" smtClean="0">
              <a:ln/>
              <a:solidFill>
                <a:schemeClr val="accent4"/>
              </a:solidFill>
              <a:cs typeface="2  Traffic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جناب آقای حسن اکبرزاده </a:t>
            </a:r>
            <a:r>
              <a:rPr lang="fa-IR" b="1" dirty="0" smtClean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مقدم</a:t>
            </a:r>
            <a:endParaRPr lang="fa-IR" b="1" dirty="0" smtClean="0">
              <a:ln/>
              <a:solidFill>
                <a:schemeClr val="accent4"/>
              </a:solidFill>
              <a:cs typeface="2  Traffic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سرکار </a:t>
            </a:r>
            <a:r>
              <a:rPr lang="fa-IR" b="1" dirty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خانم راضیه </a:t>
            </a:r>
            <a:r>
              <a:rPr lang="fa-IR" b="1" dirty="0" smtClean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آریانی</a:t>
            </a:r>
            <a:endParaRPr lang="en-US" b="1" dirty="0" smtClean="0">
              <a:ln/>
              <a:solidFill>
                <a:schemeClr val="accent4"/>
              </a:solidFill>
              <a:cs typeface="2  Traffic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سرکار خانم زهرا </a:t>
            </a:r>
            <a:r>
              <a:rPr lang="fa-IR" b="1" dirty="0" smtClean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شهرکی</a:t>
            </a:r>
            <a:endParaRPr lang="fa-IR" b="1" dirty="0" smtClean="0">
              <a:ln/>
              <a:solidFill>
                <a:schemeClr val="accent4"/>
              </a:solidFill>
              <a:cs typeface="2  Traffic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جناب آقای غلامحسین </a:t>
            </a:r>
            <a:r>
              <a:rPr lang="fa-IR" b="1" dirty="0" smtClean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مشعوف</a:t>
            </a:r>
            <a:endParaRPr lang="en-US" b="1" dirty="0" smtClean="0">
              <a:ln/>
              <a:solidFill>
                <a:schemeClr val="accent4"/>
              </a:solidFill>
              <a:cs typeface="2  Traffic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جناب آقای غلامعلی </a:t>
            </a:r>
            <a:r>
              <a:rPr lang="fa-IR" b="1" dirty="0" smtClean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کهنسال</a:t>
            </a:r>
            <a:endParaRPr lang="en-US" b="1" dirty="0" smtClean="0">
              <a:ln/>
              <a:solidFill>
                <a:schemeClr val="accent4"/>
              </a:solidFill>
              <a:cs typeface="2  Traffic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جناب آقای محمدرضا </a:t>
            </a:r>
            <a:r>
              <a:rPr lang="fa-IR" b="1" dirty="0" smtClean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محمدی</a:t>
            </a:r>
            <a:endParaRPr lang="en-US" b="1" dirty="0" smtClean="0">
              <a:ln/>
              <a:solidFill>
                <a:schemeClr val="accent4"/>
              </a:solidFill>
              <a:cs typeface="2  Traffic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جناب آقای مهدی </a:t>
            </a:r>
            <a:r>
              <a:rPr lang="fa-IR" b="1" dirty="0" smtClean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تلگردی</a:t>
            </a:r>
            <a:endParaRPr lang="fa-IR" b="1" dirty="0" smtClean="0">
              <a:ln/>
              <a:solidFill>
                <a:schemeClr val="accent4"/>
              </a:solidFill>
              <a:cs typeface="2  Traffic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سرکار خانم نجمه زمین </a:t>
            </a:r>
            <a:r>
              <a:rPr lang="fa-IR" b="1" dirty="0" smtClean="0">
                <a:ln/>
                <a:solidFill>
                  <a:schemeClr val="accent4"/>
                </a:solidFill>
                <a:cs typeface="2  Traffic" panose="00000400000000000000" pitchFamily="2" charset="-78"/>
              </a:rPr>
              <a:t>دوست</a:t>
            </a:r>
            <a:endParaRPr lang="fa-IR" b="1" dirty="0" smtClean="0">
              <a:ln/>
              <a:solidFill>
                <a:schemeClr val="accent4"/>
              </a:solidFill>
              <a:cs typeface="2 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6585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lnSpc>
                <a:spcPct val="200000"/>
              </a:lnSpc>
              <a:buNone/>
            </a:pPr>
            <a:r>
              <a:rPr lang="fa-IR" sz="4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cs typeface="MRT_Nazila" panose="00000400000000000000" pitchFamily="2" charset="-78"/>
              </a:rPr>
              <a:t>با تشکر از حسن توجه شما عزیزان</a:t>
            </a:r>
          </a:p>
          <a:p>
            <a:pPr marL="0" indent="0" algn="ctr" rtl="1">
              <a:lnSpc>
                <a:spcPct val="200000"/>
              </a:lnSpc>
              <a:buNone/>
            </a:pPr>
            <a:r>
              <a:rPr lang="fa-IR" sz="4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cs typeface="MRT_Nazila" panose="00000400000000000000" pitchFamily="2" charset="-78"/>
              </a:rPr>
              <a:t>دبیرستان غیردولتی پویش مهر</a:t>
            </a:r>
          </a:p>
          <a:p>
            <a:pPr marL="0" indent="0" algn="ctr" rtl="1">
              <a:lnSpc>
                <a:spcPct val="200000"/>
              </a:lnSpc>
              <a:buNone/>
            </a:pPr>
            <a:r>
              <a:rPr lang="fa-IR" sz="4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cs typeface="MRT_Nazila" panose="00000400000000000000" pitchFamily="2" charset="-78"/>
              </a:rPr>
              <a:t>مهر 1400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cs typeface="MRT_Nazil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92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40310"/>
            <a:ext cx="10363200" cy="1860141"/>
          </a:xfrm>
        </p:spPr>
        <p:txBody>
          <a:bodyPr/>
          <a:lstStyle/>
          <a:p>
            <a:r>
              <a:rPr lang="fa-IR" sz="4800" dirty="0" smtClean="0">
                <a:cs typeface="2  Koodak" panose="00000700000000000000" pitchFamily="2" charset="-78"/>
              </a:rPr>
              <a:t>معرفی نامزدهای انتخابات انجمن اولیاء و مربیان </a:t>
            </a:r>
            <a:br>
              <a:rPr lang="fa-IR" sz="4800" dirty="0" smtClean="0">
                <a:cs typeface="2  Koodak" panose="00000700000000000000" pitchFamily="2" charset="-78"/>
              </a:rPr>
            </a:br>
            <a:r>
              <a:rPr lang="fa-IR" sz="4800" dirty="0" smtClean="0">
                <a:cs typeface="2  Koodak" panose="00000700000000000000" pitchFamily="2" charset="-78"/>
              </a:rPr>
              <a:t>پویش مهر</a:t>
            </a:r>
            <a:endParaRPr lang="en-US" sz="4800" dirty="0">
              <a:cs typeface="2  Koodak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sz="4800" dirty="0" smtClean="0">
                <a:cs typeface="2  Koodak" panose="00000700000000000000" pitchFamily="2" charset="-78"/>
              </a:rPr>
              <a:t>مهر 1400</a:t>
            </a:r>
            <a:endParaRPr lang="en-US" sz="48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4014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Vahid" panose="00000700000000000000" pitchFamily="2" charset="-78"/>
              </a:rPr>
              <a:t>سرکار خانم بی بی زهرا درج 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cs typeface="2  Koodak" panose="00000700000000000000" pitchFamily="2" charset="-78"/>
              </a:rPr>
              <a:t>ولی دانش آموز </a:t>
            </a:r>
            <a:r>
              <a:rPr lang="fa-IR" dirty="0" smtClean="0">
                <a:cs typeface="2  Koodak" panose="00000700000000000000" pitchFamily="2" charset="-78"/>
              </a:rPr>
              <a:t>مائده حسینی فخر(یازدهم تجربی)</a:t>
            </a: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لیسانس علوم اجتماعی</a:t>
            </a: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3سال </a:t>
            </a:r>
            <a:r>
              <a:rPr lang="fa-IR" dirty="0">
                <a:cs typeface="2  Koodak" panose="00000700000000000000" pitchFamily="2" charset="-78"/>
              </a:rPr>
              <a:t>سابقه انجمن اولیاء و مربیان مدارس</a:t>
            </a:r>
            <a:endParaRPr lang="en-US" dirty="0">
              <a:cs typeface="2  Koodak" panose="00000700000000000000" pitchFamily="2" charset="-78"/>
            </a:endParaRPr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dirty="0" smtClean="0">
                <a:cs typeface="B Vahid" panose="00000700000000000000" pitchFamily="2" charset="-78"/>
              </a:rPr>
              <a:t>جناب آقای جواد رفوئی</a:t>
            </a:r>
            <a:endParaRPr lang="en-US" sz="4800" dirty="0">
              <a:cs typeface="B Vahi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924168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2  Koodak" panose="00000700000000000000" pitchFamily="2" charset="-78"/>
              </a:rPr>
              <a:t>ولی دانش آموز سحر رفوئی (دهم انسانی)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2  Koodak" panose="00000700000000000000" pitchFamily="2" charset="-78"/>
              </a:rPr>
              <a:t>معلم نمونه استان</a:t>
            </a:r>
            <a:endParaRPr lang="fa-IR" sz="2400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2  Koodak" panose="00000700000000000000" pitchFamily="2" charset="-78"/>
              </a:rPr>
              <a:t>کارشناس ارشد مدیریت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2  Koodak" panose="00000700000000000000" pitchFamily="2" charset="-78"/>
              </a:rPr>
              <a:t>عضو اصلی شورای شهر فریمان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2  Koodak" panose="00000700000000000000" pitchFamily="2" charset="-78"/>
              </a:rPr>
              <a:t>6سال مدیریت تربیت بدنی و سلامت اداره آموزش و پرورش فریمان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2  Koodak" panose="00000700000000000000" pitchFamily="2" charset="-78"/>
              </a:rPr>
              <a:t>عضو کمیسیون برنامه ریزی مسابقات ورزشی دانش آموزان استان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2  Koodak" panose="00000700000000000000" pitchFamily="2" charset="-78"/>
              </a:rPr>
              <a:t>عضو هیئت مدیره صندوق وام ضروری فرهنگیان شهرستان فریمان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2  Koodak" panose="00000700000000000000" pitchFamily="2" charset="-78"/>
              </a:rPr>
              <a:t>کارگذار حج و زیارت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2  Koodak" panose="00000700000000000000" pitchFamily="2" charset="-78"/>
              </a:rPr>
              <a:t>7سال استادی دانشگاه آزاد اسلامی واحد فریمان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2  Koodak" panose="00000700000000000000" pitchFamily="2" charset="-78"/>
              </a:rPr>
              <a:t>دبیر هیئت والیبال و فوتبال و ورزش ها و بازی های بومی استان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cs typeface="2  Koodak" panose="00000700000000000000" pitchFamily="2" charset="-78"/>
              </a:rPr>
              <a:t>داور ملی فوتبال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en-US" sz="2400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487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dirty="0" smtClean="0">
                <a:cs typeface="B Vahid" panose="00000700000000000000" pitchFamily="2" charset="-78"/>
              </a:rPr>
              <a:t>جناب آقای حسن اکبرزاده مقدم</a:t>
            </a:r>
            <a:endParaRPr lang="en-US" sz="5400" dirty="0">
              <a:cs typeface="B Vahi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ولی دانش آموز فاطمه اکبرزاده مقدم (یازدهم تجربی)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کارشناس حقوق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کارشناس علوم اجتماعی و مددکاری اجتماعی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20سال کارمند قوه قضائیه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ریاست انجمن اولیاء و مربیان پویش مهر 1400-1399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en-US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53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dirty="0" smtClean="0">
                <a:cs typeface="B Vahid" panose="00000700000000000000" pitchFamily="2" charset="-78"/>
              </a:rPr>
              <a:t>سرکار خانم راضیه آریانی</a:t>
            </a:r>
            <a:endParaRPr lang="en-US" sz="5400" dirty="0">
              <a:cs typeface="B Vahi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ولی دانش آموز زهرا معینی (دهم انسانی)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کاردانی حسابداری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خانه دار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9سال سابقه انجمن اولیاء و مربیان مدارس</a:t>
            </a:r>
            <a:endParaRPr lang="en-US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0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sz="5400" dirty="0" smtClean="0">
                <a:cs typeface="B Vahid" panose="00000700000000000000" pitchFamily="2" charset="-78"/>
              </a:rPr>
              <a:t>سرکار خانم زهرا شهرکی</a:t>
            </a:r>
            <a:endParaRPr lang="en-US" sz="5400" dirty="0">
              <a:cs typeface="B Vahi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ولی دانش آموز صبا رحیم زاده (دهم انسانی)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دیپلم انسانی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خانه دار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6سال عضویت انجمن اولیاء و مربیان در مدارس مشهد</a:t>
            </a:r>
            <a:endParaRPr lang="en-US" dirty="0">
              <a:cs typeface="2 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08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Vahid" panose="00000700000000000000" pitchFamily="2" charset="-78"/>
              </a:rPr>
              <a:t>جناب آقای غلامحسین مشعوف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cs typeface="2  Koodak" panose="00000700000000000000" pitchFamily="2" charset="-78"/>
              </a:rPr>
              <a:t>ولی دانش آموز </a:t>
            </a:r>
            <a:r>
              <a:rPr lang="fa-IR" dirty="0" smtClean="0">
                <a:cs typeface="2  Koodak" panose="00000700000000000000" pitchFamily="2" charset="-78"/>
              </a:rPr>
              <a:t>دنیا حسینی(مشعوف)(یازدهم تجربی)</a:t>
            </a: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شغل آزاد</a:t>
            </a: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4 سال </a:t>
            </a:r>
            <a:r>
              <a:rPr lang="fa-IR" dirty="0">
                <a:cs typeface="2  Koodak" panose="00000700000000000000" pitchFamily="2" charset="-78"/>
              </a:rPr>
              <a:t>سابقه انجمن اولیاء و مربیان مدارس</a:t>
            </a:r>
            <a:endParaRPr lang="en-US" dirty="0">
              <a:cs typeface="2  Koodak" panose="000007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Vahid" panose="00000700000000000000" pitchFamily="2" charset="-78"/>
              </a:rPr>
              <a:t>جناب آقای </a:t>
            </a:r>
            <a:r>
              <a:rPr lang="fa-IR" dirty="0" smtClean="0">
                <a:cs typeface="B Vahid" panose="00000700000000000000" pitchFamily="2" charset="-78"/>
              </a:rPr>
              <a:t>غلامعلی کهنسال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dirty="0">
                <a:cs typeface="2  Koodak" panose="00000700000000000000" pitchFamily="2" charset="-78"/>
              </a:rPr>
              <a:t>ولی دانش آموز </a:t>
            </a:r>
            <a:r>
              <a:rPr lang="fa-IR" dirty="0" smtClean="0">
                <a:cs typeface="2  Koodak" panose="00000700000000000000" pitchFamily="2" charset="-78"/>
              </a:rPr>
              <a:t>زینب کهنسال(دهم تجربی)</a:t>
            </a: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شغل آزاد</a:t>
            </a:r>
            <a:endParaRPr lang="fa-IR" dirty="0">
              <a:cs typeface="2  Koodak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dirty="0" smtClean="0">
                <a:cs typeface="2  Koodak" panose="00000700000000000000" pitchFamily="2" charset="-78"/>
              </a:rPr>
              <a:t>23 سال </a:t>
            </a:r>
            <a:r>
              <a:rPr lang="fa-IR" dirty="0">
                <a:cs typeface="2  Koodak" panose="00000700000000000000" pitchFamily="2" charset="-78"/>
              </a:rPr>
              <a:t>سابقه انجمن اولیاء و مربیان مدارس</a:t>
            </a:r>
            <a:endParaRPr lang="en-US" dirty="0">
              <a:cs typeface="2  Koodak" panose="00000700000000000000" pitchFamily="2" charset="-78"/>
            </a:endParaRPr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e9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9" id="{33E90529-3615-421F-B1C1-50B902BB3FCE}" vid="{9A4BD00B-4CB3-4A16-8188-170E9C8C37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Theme9</Template>
  <TotalTime>108</TotalTime>
  <Words>416</Words>
  <Application>Microsoft Office PowerPoint</Application>
  <PresentationFormat>Widescreen</PresentationFormat>
  <Paragraphs>85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2  Koodak</vt:lpstr>
      <vt:lpstr>2  Traffic</vt:lpstr>
      <vt:lpstr>Arial</vt:lpstr>
      <vt:lpstr>B Vahid</vt:lpstr>
      <vt:lpstr>MRT_Nazila</vt:lpstr>
      <vt:lpstr>Wingdings</vt:lpstr>
      <vt:lpstr>Theme9</vt:lpstr>
      <vt:lpstr>بسم الله الرحمن الرحیم</vt:lpstr>
      <vt:lpstr>معرفی نامزدهای انتخابات انجمن اولیاء و مربیان  پویش مهر</vt:lpstr>
      <vt:lpstr>سرکار خانم بی بی زهرا درج ور</vt:lpstr>
      <vt:lpstr>جناب آقای جواد رفوئی</vt:lpstr>
      <vt:lpstr>جناب آقای حسن اکبرزاده مقدم</vt:lpstr>
      <vt:lpstr>سرکار خانم راضیه آریانی</vt:lpstr>
      <vt:lpstr>سرکار خانم زهرا شهرکی</vt:lpstr>
      <vt:lpstr>جناب آقای غلامحسین مشعوف</vt:lpstr>
      <vt:lpstr>جناب آقای غلامعلی کهنسال</vt:lpstr>
      <vt:lpstr>جناب آقای محمدرضا محمدی</vt:lpstr>
      <vt:lpstr>جناب آقای مهدی تلگردی </vt:lpstr>
      <vt:lpstr>سرکار خانم نجمه زمین دوست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نامزدهای انتخابات انجمن اولیاء و مربیان  پویش مهر</dc:title>
  <dc:creator>MRT Pack 20 DVDs</dc:creator>
  <cp:lastModifiedBy>MRT Pack 20 DVDs</cp:lastModifiedBy>
  <cp:revision>13</cp:revision>
  <dcterms:created xsi:type="dcterms:W3CDTF">2021-10-16T13:37:29Z</dcterms:created>
  <dcterms:modified xsi:type="dcterms:W3CDTF">2021-10-17T19:35:01Z</dcterms:modified>
</cp:coreProperties>
</file>